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1" r:id="rId11"/>
    <p:sldId id="292" r:id="rId12"/>
    <p:sldId id="293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E77D2-02FD-4C83-81E3-E989ED25C5ED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6FC33-BD7B-4ED8-8679-C249E476AD0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660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FFE45B-5443-49A2-AFEE-C674698969B4}" type="datetimeFigureOut">
              <a:rPr lang="es-MX" smtClean="0"/>
              <a:pPr/>
              <a:t>27/01/2016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MX" sz="4800" dirty="0" smtClean="0">
                <a:solidFill>
                  <a:schemeClr val="tx1"/>
                </a:solidFill>
              </a:rPr>
              <a:t>Escuelas secundarias técnicas.</a:t>
            </a:r>
            <a:endParaRPr lang="es-MX" sz="4800" dirty="0">
              <a:solidFill>
                <a:schemeClr val="tx1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2448272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Organización para la construcción del proyecto pedagógico alternativo.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395536" y="5733256"/>
            <a:ext cx="288032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Dr. Israel Antonio Gómez Molina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50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8° sede  TAPILULA.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 11 Y14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95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8</a:t>
            </a:r>
            <a:r>
              <a:rPr lang="es-MX" dirty="0" smtClean="0">
                <a:solidFill>
                  <a:schemeClr val="tx1"/>
                </a:solidFill>
              </a:rPr>
              <a:t>°  Sede  YAJALON.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 </a:t>
            </a:r>
            <a:r>
              <a:rPr lang="es-MX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44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9</a:t>
            </a:r>
            <a:r>
              <a:rPr lang="es-MX" dirty="0" smtClean="0">
                <a:solidFill>
                  <a:schemeClr val="tx1"/>
                </a:solidFill>
              </a:rPr>
              <a:t>°  Sede  COMITAN.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 10 Y 13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regionales 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Secretarios  delegacionales.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Representantes de centro de trabajo.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Organización por academias.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6" name="15 Conector angular"/>
          <p:cNvCxnSpPr>
            <a:endCxn id="13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86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1° sede Tuxtla Gutiérrez.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1 – 2-3  y 19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6" name="15 Conector angular"/>
          <p:cNvCxnSpPr>
            <a:endCxn id="13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56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2° sede PAREDON.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4 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SEGÚN NECESIDADES DE LAS  </a:t>
            </a:r>
            <a:r>
              <a:rPr lang="es-MX" dirty="0" err="1" smtClean="0">
                <a:solidFill>
                  <a:schemeClr val="tx1"/>
                </a:solidFill>
              </a:rPr>
              <a:t>zonaS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00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3</a:t>
            </a:r>
            <a:r>
              <a:rPr lang="es-MX" dirty="0" smtClean="0">
                <a:solidFill>
                  <a:schemeClr val="tx1"/>
                </a:solidFill>
              </a:rPr>
              <a:t>° sede Tapachula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5 y </a:t>
            </a:r>
            <a:r>
              <a:rPr lang="es-MX" dirty="0">
                <a:solidFill>
                  <a:schemeClr val="tx1"/>
                </a:solidFill>
              </a:rPr>
              <a:t>6</a:t>
            </a:r>
            <a:r>
              <a:rPr lang="es-MX" dirty="0" smtClean="0">
                <a:solidFill>
                  <a:schemeClr val="tx1"/>
                </a:solidFill>
              </a:rPr>
              <a:t> 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88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4° sede Palenque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 - 9 y 16.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3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5</a:t>
            </a:r>
            <a:r>
              <a:rPr lang="es-MX" dirty="0" smtClean="0">
                <a:solidFill>
                  <a:schemeClr val="tx1"/>
                </a:solidFill>
              </a:rPr>
              <a:t>° sede OCOSINGO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15.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81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6° sede  San Cristóbal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7-12-17-18.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368152"/>
          </a:xfrm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Organigrama para la construcción del proyecto pedagógico alternativo de secundarias técnicas.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483768" y="1675656"/>
            <a:ext cx="38164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Representación estatal.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041652" y="2590056"/>
            <a:ext cx="484632" cy="40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907704" y="2997805"/>
            <a:ext cx="4896544" cy="719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Coordinadores de sedes regionales de secundarias  técnicas.  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5099" y="4037711"/>
            <a:ext cx="3744416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7</a:t>
            </a:r>
            <a:r>
              <a:rPr lang="es-MX" dirty="0" smtClean="0">
                <a:solidFill>
                  <a:schemeClr val="tx1"/>
                </a:solidFill>
              </a:rPr>
              <a:t>° sede  San Cristóbal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4041652" y="3655967"/>
            <a:ext cx="484632" cy="381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37094" y="4854951"/>
            <a:ext cx="28803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Zona  12.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041652" y="4494911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67744" y="5661247"/>
            <a:ext cx="4032448" cy="709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Subsedes hasta tres  escuelas por zonas.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4044991" y="5456167"/>
            <a:ext cx="484632" cy="20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24328" y="4622827"/>
            <a:ext cx="1440160" cy="1038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regional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angular"/>
          <p:cNvCxnSpPr>
            <a:endCxn id="11" idx="1"/>
          </p:cNvCxnSpPr>
          <p:nvPr/>
        </p:nvCxnSpPr>
        <p:spPr>
          <a:xfrm flipV="1">
            <a:off x="6159515" y="5142037"/>
            <a:ext cx="1364813" cy="68838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lecha arriba"/>
          <p:cNvSpPr/>
          <p:nvPr/>
        </p:nvSpPr>
        <p:spPr>
          <a:xfrm>
            <a:off x="8002092" y="4010466"/>
            <a:ext cx="484632" cy="6123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7308304" y="3043808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Congreso estatal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5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729</TotalTime>
  <Words>483</Words>
  <Application>Microsoft Office PowerPoint</Application>
  <PresentationFormat>Presentación en pantalla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Boticario</vt:lpstr>
      <vt:lpstr>Organización para la construcción del proyecto pedagógico alternativo.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  <vt:lpstr>Organigrama para la construcción del proyecto pedagógico alternativo de secundarias técnicas.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Organización para la construcción del proyecto pedagógico alternativo.</dc:title>
  <dc:creator>Mtro_Israel</dc:creator>
  <cp:lastModifiedBy>Anselmo</cp:lastModifiedBy>
  <cp:revision>22</cp:revision>
  <dcterms:created xsi:type="dcterms:W3CDTF">2015-10-29T13:46:57Z</dcterms:created>
  <dcterms:modified xsi:type="dcterms:W3CDTF">2016-01-28T05:55:54Z</dcterms:modified>
</cp:coreProperties>
</file>